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01" r:id="rId3"/>
    <p:sldId id="304" r:id="rId4"/>
    <p:sldId id="305" r:id="rId5"/>
    <p:sldId id="306" r:id="rId6"/>
    <p:sldId id="30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>
        <p:scale>
          <a:sx n="120" d="100"/>
          <a:sy n="120" d="100"/>
        </p:scale>
        <p:origin x="-1230" y="-2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0EE78-7C65-4C00-A333-FCA05ABDA4E9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A9C34-D567-4134-84A3-6F6F0C7B448E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101604" y="0"/>
            <a:ext cx="4809000" cy="6857168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H="1">
            <a:off x="7203882" y="3896139"/>
            <a:ext cx="95415" cy="7156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H="1" flipV="1">
            <a:off x="7172078" y="4110824"/>
            <a:ext cx="120596" cy="6493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7397368" y="3951799"/>
            <a:ext cx="0" cy="14577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 rot="21430883">
            <a:off x="5638799" y="2859822"/>
            <a:ext cx="2073955" cy="113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 Box 2"/>
          <p:cNvSpPr txBox="1"/>
          <p:nvPr/>
        </p:nvSpPr>
        <p:spPr>
          <a:xfrm>
            <a:off x="6353810" y="4010025"/>
            <a:ext cx="564515" cy="2063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037705" y="4262120"/>
            <a:ext cx="641350" cy="1409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 rot="21300000">
            <a:off x="6254750" y="4486910"/>
            <a:ext cx="479425" cy="1765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7079615" y="5400040"/>
            <a:ext cx="617220" cy="2063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6426835" y="5563235"/>
            <a:ext cx="1652270" cy="10807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" name="Group 5"/>
          <p:cNvGrpSpPr/>
          <p:nvPr/>
        </p:nvGrpSpPr>
        <p:grpSpPr>
          <a:xfrm>
            <a:off x="2892425" y="176530"/>
            <a:ext cx="6772910" cy="6433185"/>
            <a:chOff x="4555" y="278"/>
            <a:chExt cx="10666" cy="10131"/>
          </a:xfrm>
        </p:grpSpPr>
        <p:pic>
          <p:nvPicPr>
            <p:cNvPr id="4" name="object 2"/>
            <p:cNvPicPr/>
            <p:nvPr/>
          </p:nvPicPr>
          <p:blipFill>
            <a:blip r:embed="rId1" cstate="print"/>
            <a:srcRect t="35748"/>
            <a:stretch>
              <a:fillRect/>
            </a:stretch>
          </p:blipFill>
          <p:spPr>
            <a:xfrm>
              <a:off x="6161" y="278"/>
              <a:ext cx="7454" cy="7058"/>
            </a:xfrm>
            <a:prstGeom prst="rect">
              <a:avLst/>
            </a:prstGeom>
          </p:spPr>
        </p:pic>
        <p:pic>
          <p:nvPicPr>
            <p:cNvPr id="5" name="object 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8351" y="3539"/>
              <a:ext cx="3074" cy="1066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object 2"/>
          <p:cNvPicPr/>
          <p:nvPr/>
        </p:nvPicPr>
        <p:blipFill>
          <a:blip r:embed="rId1" cstate="print"/>
          <a:srcRect b="33633"/>
          <a:stretch>
            <a:fillRect/>
          </a:stretch>
        </p:blipFill>
        <p:spPr>
          <a:xfrm>
            <a:off x="1757680" y="306705"/>
            <a:ext cx="8045450" cy="54298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object 2"/>
          <p:cNvPicPr/>
          <p:nvPr/>
        </p:nvPicPr>
        <p:blipFill>
          <a:blip r:embed="rId1" cstate="print"/>
          <a:srcRect t="67367"/>
          <a:stretch>
            <a:fillRect/>
          </a:stretch>
        </p:blipFill>
        <p:spPr>
          <a:xfrm>
            <a:off x="3364865" y="254000"/>
            <a:ext cx="7713345" cy="2237740"/>
          </a:xfrm>
          <a:prstGeom prst="rect">
            <a:avLst/>
          </a:prstGeom>
        </p:spPr>
      </p:pic>
      <p:pic>
        <p:nvPicPr>
          <p:cNvPr id="5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 rot="16200000">
            <a:off x="2943225" y="693420"/>
            <a:ext cx="2748915" cy="6598920"/>
          </a:xfrm>
          <a:prstGeom prst="rect">
            <a:avLst/>
          </a:prstGeom>
        </p:spPr>
      </p:pic>
      <p:pic>
        <p:nvPicPr>
          <p:cNvPr id="6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 rot="16200000">
            <a:off x="7121525" y="1961515"/>
            <a:ext cx="2487930" cy="67271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rcRect b="31605"/>
          <a:stretch>
            <a:fillRect/>
          </a:stretch>
        </p:blipFill>
        <p:spPr>
          <a:xfrm>
            <a:off x="1736090" y="191770"/>
            <a:ext cx="8031480" cy="64122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Amit Mandal</dc:creator>
  <cp:lastModifiedBy>Amit</cp:lastModifiedBy>
  <cp:revision>7</cp:revision>
  <dcterms:created xsi:type="dcterms:W3CDTF">2022-10-26T08:59:00Z</dcterms:created>
  <dcterms:modified xsi:type="dcterms:W3CDTF">2024-11-21T05:43:13Z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0BF1333A88B74FB2A82184B2585AF58D_13</vt:lpwstr>
  </property>
  <property fmtid="{D5CDD505-2E9C-101B-9397-08002B2CF9AE}" pid="3" name="KSOProductBuildVer">
    <vt:lpwstr>1033-12.2.0.18911</vt:lpwstr>
  </property>
</Properties>
</file>

<file path=docProps/thumbnail.jpeg>
</file>